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7" r:id="rId2"/>
    <p:sldId id="503" r:id="rId3"/>
    <p:sldId id="504" r:id="rId4"/>
    <p:sldId id="505" r:id="rId5"/>
    <p:sldId id="506" r:id="rId6"/>
    <p:sldId id="507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475" r:id="rId18"/>
    <p:sldId id="502" r:id="rId19"/>
    <p:sldId id="495" r:id="rId20"/>
    <p:sldId id="498" r:id="rId21"/>
    <p:sldId id="499" r:id="rId22"/>
    <p:sldId id="500" r:id="rId23"/>
    <p:sldId id="501" r:id="rId24"/>
    <p:sldId id="473" r:id="rId25"/>
    <p:sldId id="476" r:id="rId26"/>
    <p:sldId id="477" r:id="rId27"/>
    <p:sldId id="488" r:id="rId28"/>
    <p:sldId id="478" r:id="rId29"/>
    <p:sldId id="480" r:id="rId30"/>
    <p:sldId id="479" r:id="rId31"/>
    <p:sldId id="489" r:id="rId32"/>
    <p:sldId id="493" r:id="rId33"/>
    <p:sldId id="490" r:id="rId34"/>
    <p:sldId id="492" r:id="rId35"/>
    <p:sldId id="481" r:id="rId36"/>
    <p:sldId id="494" r:id="rId37"/>
    <p:sldId id="482" r:id="rId38"/>
    <p:sldId id="483" r:id="rId39"/>
    <p:sldId id="491" r:id="rId40"/>
    <p:sldId id="484" r:id="rId41"/>
    <p:sldId id="485" r:id="rId42"/>
    <p:sldId id="486" r:id="rId43"/>
    <p:sldId id="487" r:id="rId44"/>
    <p:sldId id="474" r:id="rId45"/>
    <p:sldId id="472" r:id="rId46"/>
    <p:sldId id="464" r:id="rId47"/>
    <p:sldId id="463" r:id="rId48"/>
    <p:sldId id="458" r:id="rId49"/>
    <p:sldId id="455" r:id="rId50"/>
    <p:sldId id="459" r:id="rId51"/>
    <p:sldId id="457" r:id="rId52"/>
    <p:sldId id="456" r:id="rId53"/>
    <p:sldId id="460" r:id="rId54"/>
    <p:sldId id="461" r:id="rId55"/>
    <p:sldId id="462" r:id="rId56"/>
    <p:sldId id="449" r:id="rId57"/>
    <p:sldId id="450" r:id="rId58"/>
    <p:sldId id="451" r:id="rId59"/>
    <p:sldId id="453" r:id="rId60"/>
    <p:sldId id="454" r:id="rId61"/>
    <p:sldId id="447" r:id="rId62"/>
    <p:sldId id="448" r:id="rId63"/>
    <p:sldId id="452" r:id="rId64"/>
    <p:sldId id="49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462" dt="2024-03-19T13:05:38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19T13:05:38.034" v="3366" actId="20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19T12:20:54.010" v="3215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mod">
        <pc:chgData name="Jha, Aryan Ritwajeet" userId="2aad577e-539b-449b-83a6-8d411f484b4d" providerId="ADAL" clId="{5C3DE4FC-7C02-45E8-A4E9-90D9E5AB7963}" dt="2024-03-19T13:05:38.034" v="3366" actId="20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34.527" v="3365" actId="20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26.146" v="3363" actId="207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3:21:31.481" v="3114" actId="14826"/>
          <ac:picMkLst>
            <pc:docMk/>
            <pc:sldMk cId="2518024106" sldId="50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1:58:35.479" v="3138" actId="14826"/>
          <ac:picMkLst>
            <pc:docMk/>
            <pc:sldMk cId="2518024106" sldId="50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52.881" v="3355" actId="207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picChg chg="mod">
          <ac:chgData name="Jha, Aryan Ritwajeet" userId="2aad577e-539b-449b-83a6-8d411f484b4d" providerId="ADAL" clId="{5C3DE4FC-7C02-45E8-A4E9-90D9E5AB7963}" dt="2024-03-19T12:39:55.410" v="3279"/>
          <ac:picMkLst>
            <pc:docMk/>
            <pc:sldMk cId="2284321385" sldId="51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37:23.974" v="3271" actId="1076"/>
          <ac:picMkLst>
            <pc:docMk/>
            <pc:sldMk cId="2284321385" sldId="51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37:25.180" v="3272" actId="1076"/>
          <ac:picMkLst>
            <pc:docMk/>
            <pc:sldMk cId="2284321385" sldId="51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36:12.298" v="3265" actId="14826"/>
          <ac:picMkLst>
            <pc:docMk/>
            <pc:sldMk cId="2284321385" sldId="51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39:55.410" v="3279"/>
          <ac:picMkLst>
            <pc:docMk/>
            <pc:sldMk cId="2284321385" sldId="514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19-Mar-24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2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9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8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2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2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45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51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57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63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3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81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1809316"/>
            <a:ext cx="4986923" cy="123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3182176"/>
            <a:ext cx="4139748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5512485"/>
            <a:ext cx="4973811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8120" y="3182176"/>
            <a:ext cx="3850410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79764"/>
            <a:ext cx="5008398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8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1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6" y="1798217"/>
            <a:ext cx="5449060" cy="126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20025"/>
            <a:ext cx="4867954" cy="2303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04340"/>
            <a:ext cx="5087060" cy="125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7905" y="3120025"/>
            <a:ext cx="4229782" cy="1924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61" y="5385791"/>
            <a:ext cx="4826475" cy="139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19508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1383"/>
            <a:ext cx="4867954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2967</Words>
  <Application>Microsoft Office PowerPoint</Application>
  <PresentationFormat>Widescreen</PresentationFormat>
  <Paragraphs>219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PV=10%, Batt=10%</vt:lpstr>
      <vt:lpstr>MPDOPF Verified for T=1,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MPDOPF Verification:  T=5, PV=30%, Batt=30%</vt:lpstr>
      <vt:lpstr>MPDOPF Verified for T=5, PV=30%, Batt=30%</vt:lpstr>
      <vt:lpstr>MPCOPF T=5, PV=30%, Batt=30%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2024-03-19T13:05:50Z</dcterms:modified>
</cp:coreProperties>
</file>